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00E3D-9E9B-4694-A2E9-7DBE4B900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635AB7-5D49-445A-83FD-E1D12FCCA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CE5AAE-6C7A-401A-BB1D-A6DE7202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43AFC-D99D-4AD1-B71F-F8CA8374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DF6292-E803-4B72-9C26-F0503ADE7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12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BDCF6-F3F7-4819-8A19-A3EC9D9D9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85149C-E875-4EA5-AE42-DD681B4F6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ECBFD0-5A98-48D4-A138-FE51186BA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239F0-C5BB-49EF-A0D1-104458C5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B06457-0EEE-42E7-9B21-526D2E22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95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8F7A1A8-9784-443D-A68C-73363E84D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2808B2-7EE8-4656-9788-8C52DA276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CBD37-80DD-47FF-AF9E-3473A951F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567BBB-6E2C-4853-B92B-C950EAE2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5BC576-C469-4E28-936E-A62642CE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71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7AD12-2427-4819-8B25-46C81D71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54B5FF-AD0E-4048-BA4C-401DA57D3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2C15DE-D0BA-4768-86B9-8FAEFEC75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0AF1AD-179F-4065-B0D3-8170E23A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BB189E-701C-42AA-A28D-2595A8CF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6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9870C3-1F27-4F3D-B6D2-2EB0FDEF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F762A0-BD05-4B0D-BF78-426B2DB40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A3C526-151E-48F5-876F-F4C1F88D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5E952A-6DF6-45F4-9308-49F7FA7B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5C7EE2-6D5A-4265-BDAB-7B284C57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9CB49-1334-40C0-8D38-D5E880D86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0CEDE-C989-449D-AB38-355CDE450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DA7B8B-B144-4BC1-9A64-9549D34BF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800367-570F-45AC-B901-3E20F1716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70BF04-415C-4AB4-A911-73B171F2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87A4CA-B853-4310-B1D8-D23683E92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09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861B98-95D0-46A5-85CA-31A3D7A1C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5364B7-6BFF-4CBB-B119-D4F9DFC9E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0C077E-41F4-44D9-B412-1203C700E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C399465-E580-4E72-A075-4351874F6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219AF05-2A34-440B-A303-3DC6CE2A9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D3ED97-75AF-4F1A-9169-6585AF994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2A0A74F-8070-441C-BABE-3FC23D08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7F3C4F-4680-437A-B8DD-F4CA44BD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19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D9FAE-483E-4967-A76C-8BABC0415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5423A0-2096-478F-A3AF-361C1101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5361FE6-0F61-4AA8-8498-C4093E6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3787FB-2FAA-48E1-83C1-D3B653AA8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23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23E8B4-80FE-42E8-8E8D-A4B820EC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B8F955C-8DC0-4028-BE85-0392D8C66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3FADCB0-A3BD-432B-BB71-118F57C3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29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8ABB83-3B81-42A9-A248-E494174B2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370854-8ABF-405F-8BB2-30F480313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B7BC6A-C99B-4712-8A94-4D2B5B1F6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442DA0-EA84-4BBE-A147-3B9B2CD3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E16C6F-B6DE-4D48-B2E9-7F19B3C3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EB94B1-EED8-47C2-850E-7E5408FE2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29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ECBE86-BCA5-432D-9656-7A0C4FDF8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4E4D8-59C0-4E6A-8E3C-E03D734D7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6D200A-B7F3-461D-AD22-DF23DFE6A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E64451-885E-4990-94A0-63C2D4F94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DB44EF-4308-4433-A892-B8C1CD43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A0725B-2D88-438D-96AF-63291F75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82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EC267-17A2-4322-AE4E-F3EFA1D8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60F2AB-9B10-4046-8F5E-09C2A1C4E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65F6BB-5778-4801-9DE3-8D91943EB4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DA01D-6B1C-4BF4-9BA7-4C27DFB7A276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DBB256-3382-44AF-BA41-C38F6E4B0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5B1F0-3FB8-4094-A224-CE22980A1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C6EC8-E027-4276-90EA-E7DE067F50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64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4C6AC24-6916-47A1-8117-A2DB34953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98" t="33461" r="36786" b="36865"/>
          <a:stretch/>
        </p:blipFill>
        <p:spPr>
          <a:xfrm>
            <a:off x="2361201" y="1526705"/>
            <a:ext cx="8181851" cy="315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545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</cp:revision>
  <dcterms:created xsi:type="dcterms:W3CDTF">2023-06-03T15:35:08Z</dcterms:created>
  <dcterms:modified xsi:type="dcterms:W3CDTF">2023-06-03T15:36:05Z</dcterms:modified>
</cp:coreProperties>
</file>